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-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65B9FE-6F56-4D18-AAF8-F86D812EC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6D86591-4DFD-4B08-B224-AB2CA863CC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6665D76B-A69B-42B9-90D9-1EDEA35CD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9CEF-A7FC-4894-8130-35EDD5727FD6}" type="datetimeFigureOut">
              <a:rPr lang="pt-PT" smtClean="0"/>
              <a:t>25-07-2019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3DC7BCA-0C9C-46BF-8745-0485D764F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057CA73-A06A-4DC0-AE43-1489FDE0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0D4E2-CCE9-4739-A6AB-205FFA5B6FE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92120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5D56C8-1002-4ED1-8B3F-9C2E433CA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FDFDF4E1-3565-4CDE-8D7F-E2A42E7910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45B4B6D-D305-4157-9C4B-857B8D6BA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9CEF-A7FC-4894-8130-35EDD5727FD6}" type="datetimeFigureOut">
              <a:rPr lang="pt-PT" smtClean="0"/>
              <a:t>25-07-2019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7E8B088B-4211-4ED7-8A19-87ACD3179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C95900B2-821E-49FB-99D1-5093965C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0D4E2-CCE9-4739-A6AB-205FFA5B6FE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48330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DAA0BE3-400D-47D0-90EA-2866E53B4A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BCDC3676-EDC5-4162-B05C-84F8A5E3A7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8AED870-FE5C-44AD-B640-AE0C9B4B9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9CEF-A7FC-4894-8130-35EDD5727FD6}" type="datetimeFigureOut">
              <a:rPr lang="pt-PT" smtClean="0"/>
              <a:t>25-07-2019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04758B1-283B-4B99-9E44-98F817194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6CC77E5-9270-4872-8884-AA28BB601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0D4E2-CCE9-4739-A6AB-205FFA5B6FE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81954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AE1539-2425-4AB9-964F-1668DA3A2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15792B7-367F-4B8B-B47F-14F196F202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4D14D30-21BA-4662-9AC4-7CCA6EFDE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9CEF-A7FC-4894-8130-35EDD5727FD6}" type="datetimeFigureOut">
              <a:rPr lang="pt-PT" smtClean="0"/>
              <a:t>25-07-2019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8EDA864-7070-4F87-BD1F-898D68766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1E480C8-FF9A-4805-805A-8F81E3D99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0D4E2-CCE9-4739-A6AB-205FFA5B6FE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38964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A0DE34-976B-4805-97BF-5C144AAE5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830634FD-19A5-45DD-B759-1653152C69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208AE63-E89C-46DF-B467-5445192F5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9CEF-A7FC-4894-8130-35EDD5727FD6}" type="datetimeFigureOut">
              <a:rPr lang="pt-PT" smtClean="0"/>
              <a:t>25-07-2019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20B8846-5CE8-45D8-9C29-E74416025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C47D6AD1-1128-45EC-B0ED-3AE4FEE02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0D4E2-CCE9-4739-A6AB-205FFA5B6FE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99743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06B4FC-0543-41B8-BEA8-F5CE4D4AE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15C0B648-3405-4334-B3F4-8FB0C1D771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EFFB7DCA-5F6B-40A2-9B7B-7B2EC2053C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91AF7D24-D6B9-4699-A9C0-FFD09FD0B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9CEF-A7FC-4894-8130-35EDD5727FD6}" type="datetimeFigureOut">
              <a:rPr lang="pt-PT" smtClean="0"/>
              <a:t>25-07-2019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8027352D-571A-4B10-A271-304EFC2B0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8B8C6FAD-B6FA-41D8-8FD2-CD9924350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0D4E2-CCE9-4739-A6AB-205FFA5B6FE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75453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82E5AA-ABF9-4062-97DA-B88524688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009235EE-8EF4-4E4E-96A2-77A7D12DD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5A12F944-AD7E-44B6-8F87-7D7B9485EA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CC0BBBC7-5F50-4DBC-A386-AAE1884106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2195A282-1283-4822-8078-4114BC00D0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FBBF5718-7B02-4595-94CC-54F3589AA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9CEF-A7FC-4894-8130-35EDD5727FD6}" type="datetimeFigureOut">
              <a:rPr lang="pt-PT" smtClean="0"/>
              <a:t>25-07-2019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8104E6A0-BCF0-48A3-AEAE-9B421DFD6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AEEF97F1-4B78-43DD-A286-70C8626EE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0D4E2-CCE9-4739-A6AB-205FFA5B6FE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8706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77D91E-D94E-4789-BAF7-9FF5978DA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9F63D8C1-739C-4D67-9DCC-06BFD37A8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9CEF-A7FC-4894-8130-35EDD5727FD6}" type="datetimeFigureOut">
              <a:rPr lang="pt-PT" smtClean="0"/>
              <a:t>25-07-2019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D6375F19-4619-4BBB-924F-C716553EB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99ED1E3C-97D9-4693-B80E-B2991D806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0D4E2-CCE9-4739-A6AB-205FFA5B6FE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964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12A901DD-527A-44E1-AA35-6884FE9EB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9CEF-A7FC-4894-8130-35EDD5727FD6}" type="datetimeFigureOut">
              <a:rPr lang="pt-PT" smtClean="0"/>
              <a:t>25-07-2019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A3202CB-4F66-420F-8C46-A3DC46CDF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D4139014-5F12-4260-9D45-E695D2CCE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0D4E2-CCE9-4739-A6AB-205FFA5B6FE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41582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B67FAE-6968-4156-8A5C-F75117418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A8B116FE-D28E-47A5-83DD-5A27EAE5F1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46B7B2B4-0E87-45B5-BA77-0B1907557E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FE678D0E-1C07-4E79-BFD0-C9F7354D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9CEF-A7FC-4894-8130-35EDD5727FD6}" type="datetimeFigureOut">
              <a:rPr lang="pt-PT" smtClean="0"/>
              <a:t>25-07-2019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FE4825A1-67EC-404E-905C-98D92C24B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2D3E6F7-F407-47AF-968D-5BD7BA4DF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0D4E2-CCE9-4739-A6AB-205FFA5B6FE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61325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4CC578-060C-4BE7-BDBA-48986E26B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9E76D101-A5B1-4D37-9942-751748CA26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30887319-0537-4947-872E-334DD01DFC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2D175389-84D5-49DA-9A6F-1F180AD49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9CEF-A7FC-4894-8130-35EDD5727FD6}" type="datetimeFigureOut">
              <a:rPr lang="pt-PT" smtClean="0"/>
              <a:t>25-07-2019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5EF9E2E-4DDC-494E-808D-8C666F9FD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0E18A95C-A35A-40BF-A776-2415C9560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0D4E2-CCE9-4739-A6AB-205FFA5B6FE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11092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1CD41E19-4D6B-4A97-BB0D-FDB148E69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055D79AA-CA6F-4EAE-87D9-1AC884EB35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F69AF8A1-96C4-4CFB-8C90-F9FDB07F28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89CEF-A7FC-4894-8130-35EDD5727FD6}" type="datetimeFigureOut">
              <a:rPr lang="pt-PT" smtClean="0"/>
              <a:t>25-07-2019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FD254EF7-8159-49FB-B330-9E0922A7F1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33E5C5E-92CB-4EA2-8445-717B418FE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0D4E2-CCE9-4739-A6AB-205FFA5B6FE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00477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hyperlink" Target="mailto:formacao@formimediata.pt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Imagem relacionada">
            <a:extLst>
              <a:ext uri="{FF2B5EF4-FFF2-40B4-BE49-F238E27FC236}">
                <a16:creationId xmlns:a16="http://schemas.microsoft.com/office/drawing/2014/main" id="{1297DD24-6D2E-4ED9-ACB7-7E24A347F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321" y="-1003751"/>
            <a:ext cx="12292642" cy="8214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7EC1E7A6-3EC4-445A-B2C3-BF54C59BDE92}"/>
              </a:ext>
            </a:extLst>
          </p:cNvPr>
          <p:cNvSpPr/>
          <p:nvPr/>
        </p:nvSpPr>
        <p:spPr>
          <a:xfrm>
            <a:off x="-100642" y="-79953"/>
            <a:ext cx="12292642" cy="1068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ADAF573B-118C-4918-B529-AD46E08A037E}"/>
              </a:ext>
            </a:extLst>
          </p:cNvPr>
          <p:cNvSpPr txBox="1"/>
          <p:nvPr/>
        </p:nvSpPr>
        <p:spPr>
          <a:xfrm>
            <a:off x="3540170" y="62498"/>
            <a:ext cx="82497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>
                <a:solidFill>
                  <a:schemeClr val="accent1">
                    <a:lumMod val="75000"/>
                  </a:schemeClr>
                </a:solidFill>
              </a:rPr>
              <a:t>FORMAÇÃO MODULAR CERTIFICADA </a:t>
            </a:r>
          </a:p>
          <a:p>
            <a:pPr algn="ctr"/>
            <a:r>
              <a:rPr lang="pt-PT" sz="2800" b="1" dirty="0">
                <a:solidFill>
                  <a:schemeClr val="accent1">
                    <a:lumMod val="75000"/>
                  </a:schemeClr>
                </a:solidFill>
              </a:rPr>
              <a:t>GRATUITA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31F23DEE-2178-44A2-9CEB-4D362AB33BDB}"/>
              </a:ext>
            </a:extLst>
          </p:cNvPr>
          <p:cNvSpPr txBox="1"/>
          <p:nvPr/>
        </p:nvSpPr>
        <p:spPr>
          <a:xfrm>
            <a:off x="534047" y="1437789"/>
            <a:ext cx="514997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</a:t>
            </a: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FOTOGRAFIA</a:t>
            </a:r>
          </a:p>
          <a:p>
            <a:pPr>
              <a:lnSpc>
                <a:spcPct val="150000"/>
              </a:lnSpc>
            </a:pP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</a:t>
            </a: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HIGIENE E SEGURANÇA NO TRABALHO</a:t>
            </a:r>
          </a:p>
          <a:p>
            <a:pPr>
              <a:lnSpc>
                <a:spcPct val="150000"/>
              </a:lnSpc>
            </a:pP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</a:t>
            </a: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EMPILHADORES</a:t>
            </a:r>
          </a:p>
          <a:p>
            <a:pPr>
              <a:lnSpc>
                <a:spcPct val="150000"/>
              </a:lnSpc>
            </a:pP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</a:t>
            </a: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GRUAS</a:t>
            </a:r>
          </a:p>
          <a:p>
            <a:pPr>
              <a:lnSpc>
                <a:spcPct val="150000"/>
              </a:lnSpc>
            </a:pP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 MOVIMENTAÇÃO DE TERRAS</a:t>
            </a:r>
            <a:endParaRPr lang="pt-PT" sz="17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</a:t>
            </a: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COT’S (TRATORES)</a:t>
            </a:r>
          </a:p>
          <a:p>
            <a:pPr>
              <a:lnSpc>
                <a:spcPct val="150000"/>
              </a:lnSpc>
            </a:pP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LEGISLAÇÃO LABORAL</a:t>
            </a:r>
          </a:p>
          <a:p>
            <a:pPr>
              <a:lnSpc>
                <a:spcPct val="150000"/>
              </a:lnSpc>
            </a:pP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MASSAGENS</a:t>
            </a:r>
          </a:p>
          <a:p>
            <a:pPr>
              <a:lnSpc>
                <a:spcPct val="150000"/>
              </a:lnSpc>
            </a:pP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</a:t>
            </a: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PRIMEIROS SOCORROS</a:t>
            </a:r>
          </a:p>
          <a:p>
            <a:pPr>
              <a:lnSpc>
                <a:spcPct val="150000"/>
              </a:lnSpc>
            </a:pP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</a:t>
            </a: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PASTELARIA</a:t>
            </a:r>
          </a:p>
          <a:p>
            <a:pPr>
              <a:lnSpc>
                <a:spcPct val="150000"/>
              </a:lnSpc>
            </a:pP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</a:t>
            </a: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INGLÊS</a:t>
            </a:r>
          </a:p>
          <a:p>
            <a:pPr>
              <a:lnSpc>
                <a:spcPct val="150000"/>
              </a:lnSpc>
            </a:pP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</a:t>
            </a:r>
            <a:r>
              <a:rPr lang="pt-PT" sz="17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FOLHA DE CÁLCULO (EXCELL)</a:t>
            </a:r>
            <a:endParaRPr lang="pt-PT" b="1" dirty="0"/>
          </a:p>
          <a:p>
            <a:endParaRPr lang="pt-PT" dirty="0"/>
          </a:p>
          <a:p>
            <a:endParaRPr lang="pt-PT" dirty="0"/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8BE3A9E0-EB29-4547-BCFF-6387B923EB7C}"/>
              </a:ext>
            </a:extLst>
          </p:cNvPr>
          <p:cNvSpPr/>
          <p:nvPr/>
        </p:nvSpPr>
        <p:spPr>
          <a:xfrm>
            <a:off x="7960781" y="1094889"/>
            <a:ext cx="4083169" cy="3429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153670" algn="ctr">
              <a:spcAft>
                <a:spcPts val="0"/>
              </a:spcAft>
              <a:tabLst>
                <a:tab pos="270510" algn="l"/>
              </a:tabLst>
            </a:pPr>
            <a:r>
              <a:rPr lang="pt-PT" sz="1600" b="1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MAIS VALIAS</a:t>
            </a:r>
            <a:endParaRPr lang="pt-PT" sz="120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8BBC4679-2FCF-4B46-A89A-0DC779ED85E0}"/>
              </a:ext>
            </a:extLst>
          </p:cNvPr>
          <p:cNvSpPr/>
          <p:nvPr/>
        </p:nvSpPr>
        <p:spPr>
          <a:xfrm>
            <a:off x="554960" y="1111939"/>
            <a:ext cx="4938491" cy="32639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pt-PT" sz="1600" b="1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MÓDULOS</a:t>
            </a:r>
            <a:endParaRPr lang="pt-PT" sz="1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2E73401B-A2C9-42FD-A74A-0E096592B3B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4" y="988519"/>
            <a:ext cx="496656" cy="498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BB09F790-81A9-44C7-8D81-6F80537443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125" y="1030745"/>
            <a:ext cx="496656" cy="464266"/>
          </a:xfrm>
          <a:prstGeom prst="rect">
            <a:avLst/>
          </a:prstGeom>
        </p:spPr>
      </p:pic>
      <p:sp>
        <p:nvSpPr>
          <p:cNvPr id="25" name="Retângulo 24">
            <a:extLst>
              <a:ext uri="{FF2B5EF4-FFF2-40B4-BE49-F238E27FC236}">
                <a16:creationId xmlns:a16="http://schemas.microsoft.com/office/drawing/2014/main" id="{23854409-A848-477F-B2FA-F1E6D3866F23}"/>
              </a:ext>
            </a:extLst>
          </p:cNvPr>
          <p:cNvSpPr/>
          <p:nvPr/>
        </p:nvSpPr>
        <p:spPr>
          <a:xfrm>
            <a:off x="8202025" y="1474212"/>
            <a:ext cx="3841925" cy="710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pt-PT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Subsídio de Alimentação -4,77€/dia</a:t>
            </a:r>
            <a:endParaRPr lang="pt-PT" sz="1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pt-PT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Certificado de Formação</a:t>
            </a:r>
            <a:endParaRPr lang="pt-PT" sz="1600" b="1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FE84EEE1-2FA9-475F-B488-09951D1BD2B5}"/>
              </a:ext>
            </a:extLst>
          </p:cNvPr>
          <p:cNvSpPr/>
          <p:nvPr/>
        </p:nvSpPr>
        <p:spPr>
          <a:xfrm>
            <a:off x="7983027" y="2961455"/>
            <a:ext cx="44673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b="1" dirty="0">
                <a:solidFill>
                  <a:schemeClr val="accent2">
                    <a:lumMod val="50000"/>
                  </a:schemeClr>
                </a:solidFill>
              </a:rPr>
              <a:t>CURSOS VÁLIDOS PARA A FORMAÇÃO ANUAL DAS EMPRESAS</a:t>
            </a:r>
          </a:p>
        </p:txBody>
      </p:sp>
      <p:pic>
        <p:nvPicPr>
          <p:cNvPr id="31" name="Imagem 30">
            <a:extLst>
              <a:ext uri="{FF2B5EF4-FFF2-40B4-BE49-F238E27FC236}">
                <a16:creationId xmlns:a16="http://schemas.microsoft.com/office/drawing/2014/main" id="{A3423442-52A9-4DA1-86C0-3D2C925957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0980" y="2759258"/>
            <a:ext cx="1194266" cy="1050724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96992589-8F7A-4CBC-A661-A2BAD7BB6152}"/>
              </a:ext>
            </a:extLst>
          </p:cNvPr>
          <p:cNvSpPr/>
          <p:nvPr/>
        </p:nvSpPr>
        <p:spPr>
          <a:xfrm>
            <a:off x="58304" y="6288789"/>
            <a:ext cx="205151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714375" algn="l"/>
              </a:tabLst>
            </a:pPr>
            <a:r>
              <a:rPr lang="pt-PT" sz="1100" b="1" spc="-100" dirty="0">
                <a:solidFill>
                  <a:schemeClr val="accent1">
                    <a:lumMod val="50000"/>
                  </a:schemeClr>
                </a:solidFill>
              </a:rPr>
              <a:t>CONTACTOS</a:t>
            </a:r>
          </a:p>
          <a:p>
            <a:pPr algn="just">
              <a:spcAft>
                <a:spcPts val="0"/>
              </a:spcAft>
              <a:tabLst>
                <a:tab pos="714375" algn="l"/>
              </a:tabLst>
            </a:pPr>
            <a:r>
              <a:rPr lang="pt-PT" sz="1100" spc="-100" dirty="0" err="1">
                <a:solidFill>
                  <a:schemeClr val="accent1">
                    <a:lumMod val="50000"/>
                  </a:schemeClr>
                </a:solidFill>
              </a:rPr>
              <a:t>Telf</a:t>
            </a:r>
            <a:r>
              <a:rPr lang="pt-PT" sz="1100" spc="-100" dirty="0">
                <a:solidFill>
                  <a:schemeClr val="accent1">
                    <a:lumMod val="50000"/>
                  </a:schemeClr>
                </a:solidFill>
              </a:rPr>
              <a:t>.: 251 249 232</a:t>
            </a:r>
          </a:p>
          <a:p>
            <a:pPr algn="just">
              <a:spcAft>
                <a:spcPts val="0"/>
              </a:spcAft>
              <a:tabLst>
                <a:tab pos="714375" algn="l"/>
              </a:tabLst>
            </a:pPr>
            <a:r>
              <a:rPr lang="pt-PT" sz="1100" spc="-100" dirty="0">
                <a:solidFill>
                  <a:schemeClr val="accent1">
                    <a:lumMod val="50000"/>
                  </a:schemeClr>
                </a:solidFill>
              </a:rPr>
              <a:t>E-mail: </a:t>
            </a:r>
            <a:r>
              <a:rPr lang="pt-PT" sz="1100" u="sng" spc="-100" dirty="0">
                <a:solidFill>
                  <a:schemeClr val="accent1">
                    <a:lumMod val="50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formacao@formimediata.pt</a:t>
            </a:r>
            <a:r>
              <a:rPr lang="pt-PT" sz="1100" spc="-1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pt-PT" sz="1100" spc="-1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A00CD4E9-8D59-4CE7-AFE3-6FD92C8DF9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9896" y="4647633"/>
            <a:ext cx="5439534" cy="1810003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9C997638-3179-4469-B79F-E51CE0DA767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6182" y="-87221"/>
            <a:ext cx="3752491" cy="1060639"/>
          </a:xfrm>
          <a:prstGeom prst="rect">
            <a:avLst/>
          </a:prstGeom>
        </p:spPr>
      </p:pic>
      <p:sp>
        <p:nvSpPr>
          <p:cNvPr id="28" name="Retângulo 27">
            <a:extLst>
              <a:ext uri="{FF2B5EF4-FFF2-40B4-BE49-F238E27FC236}">
                <a16:creationId xmlns:a16="http://schemas.microsoft.com/office/drawing/2014/main" id="{CCE8DBA0-EA2F-4EA3-A471-144292E12334}"/>
              </a:ext>
            </a:extLst>
          </p:cNvPr>
          <p:cNvSpPr/>
          <p:nvPr/>
        </p:nvSpPr>
        <p:spPr>
          <a:xfrm>
            <a:off x="6045679" y="4930317"/>
            <a:ext cx="30727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2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Setembro a Dezembro 2019</a:t>
            </a:r>
          </a:p>
        </p:txBody>
      </p:sp>
    </p:spTree>
    <p:extLst>
      <p:ext uri="{BB962C8B-B14F-4D97-AF65-F5344CB8AC3E}">
        <p14:creationId xmlns:p14="http://schemas.microsoft.com/office/powerpoint/2010/main" val="13275582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76</Words>
  <Application>Microsoft Office PowerPoint</Application>
  <PresentationFormat>Ecrã Panorâmico</PresentationFormat>
  <Paragraphs>23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Utilizador</dc:creator>
  <cp:lastModifiedBy>Utilizador</cp:lastModifiedBy>
  <cp:revision>33</cp:revision>
  <dcterms:created xsi:type="dcterms:W3CDTF">2019-05-16T13:28:19Z</dcterms:created>
  <dcterms:modified xsi:type="dcterms:W3CDTF">2019-07-25T13:08:29Z</dcterms:modified>
</cp:coreProperties>
</file>